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46" r:id="rId19"/>
    <p:sldId id="347" r:id="rId20"/>
    <p:sldId id="350" r:id="rId21"/>
    <p:sldId id="353" r:id="rId22"/>
    <p:sldId id="304" r:id="rId23"/>
    <p:sldId id="351" r:id="rId24"/>
    <p:sldId id="352" r:id="rId25"/>
    <p:sldId id="349" r:id="rId26"/>
    <p:sldId id="340" r:id="rId27"/>
    <p:sldId id="292" r:id="rId28"/>
    <p:sldId id="345" r:id="rId29"/>
    <p:sldId id="29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4" autoAdjust="0"/>
    <p:restoredTop sz="84239" autoAdjust="0"/>
  </p:normalViewPr>
  <p:slideViewPr>
    <p:cSldViewPr snapToGrid="0">
      <p:cViewPr varScale="1">
        <p:scale>
          <a:sx n="147" d="100"/>
          <a:sy n="147" d="100"/>
        </p:scale>
        <p:origin x="348" y="132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정윤찬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05. 02.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1" y="1527836"/>
            <a:ext cx="1648574" cy="16485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61" y="3201624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6" y="3183803"/>
            <a:ext cx="336099" cy="336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33" y="3176410"/>
            <a:ext cx="408170" cy="408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45063" y="1868810"/>
            <a:ext cx="7145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안드로이드 스튜디오 </a:t>
            </a:r>
            <a:r>
              <a:rPr lang="en-US" altLang="ko-KR" sz="2000" dirty="0"/>
              <a:t>(Android Studio)</a:t>
            </a:r>
            <a:r>
              <a:rPr lang="ko-KR" altLang="en-US" sz="2000" dirty="0"/>
              <a:t>는 안드로이드 및 안드로이드 전용 어플</a:t>
            </a:r>
            <a:r>
              <a:rPr lang="en-US" altLang="ko-KR" sz="2000" dirty="0"/>
              <a:t>(</a:t>
            </a:r>
            <a:r>
              <a:rPr lang="ko-KR" altLang="en-US" sz="2000" dirty="0"/>
              <a:t>앱</a:t>
            </a:r>
            <a:r>
              <a:rPr lang="en-US" altLang="ko-KR" sz="2000" dirty="0"/>
              <a:t>)</a:t>
            </a:r>
            <a:r>
              <a:rPr lang="ko-KR" altLang="en-US" sz="2000" dirty="0"/>
              <a:t>제작을 위한 공식</a:t>
            </a:r>
            <a:r>
              <a:rPr lang="en-US" altLang="ko-KR" sz="2000" dirty="0"/>
              <a:t> </a:t>
            </a:r>
            <a:r>
              <a:rPr lang="ko-KR" altLang="en-US" sz="2000" dirty="0"/>
              <a:t>통합 개발 환경 </a:t>
            </a:r>
            <a:r>
              <a:rPr lang="en-US" altLang="ko-KR" sz="2000" dirty="0"/>
              <a:t>(IDE)</a:t>
            </a:r>
            <a:r>
              <a:rPr lang="ko-KR" altLang="en-US" sz="2000" dirty="0"/>
              <a:t>이다</a:t>
            </a:r>
            <a:r>
              <a:rPr lang="en-US" altLang="ko-KR" sz="2000" dirty="0"/>
              <a:t>. 2013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16</a:t>
            </a:r>
            <a:r>
              <a:rPr lang="ko-KR" altLang="en-US" sz="2000" dirty="0"/>
              <a:t>일</a:t>
            </a:r>
            <a:r>
              <a:rPr lang="en-US" altLang="ko-KR" sz="2000" dirty="0"/>
              <a:t>, </a:t>
            </a:r>
            <a:r>
              <a:rPr lang="ko-KR" altLang="en-US" sz="2000" dirty="0"/>
              <a:t>구글 </a:t>
            </a:r>
            <a:r>
              <a:rPr lang="en-US" altLang="ko-KR" sz="2000" dirty="0"/>
              <a:t>I/O </a:t>
            </a:r>
            <a:r>
              <a:rPr lang="ko-KR" altLang="en-US" sz="2000" dirty="0"/>
              <a:t>컨퍼런스에서  구글의 제품 관리자인 </a:t>
            </a:r>
            <a:r>
              <a:rPr lang="en-US" altLang="ko-KR" sz="2000" dirty="0"/>
              <a:t>Ellie Powers</a:t>
            </a:r>
            <a:r>
              <a:rPr lang="ko-KR" altLang="en-US" sz="2000" dirty="0"/>
              <a:t>에 의해서 발표됨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913763" y="3201624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691652" y="3513711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0" y="4418479"/>
            <a:ext cx="2415798" cy="1026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548085" y="4517293"/>
            <a:ext cx="675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웹 애플리케이션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기기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봇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sz="2000" b="0" i="0" dirty="0">
                <a:effectLst/>
                <a:latin typeface="Apple SD Gothic Neo"/>
              </a:rPr>
              <a:t>.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39033" y="3681591"/>
            <a:ext cx="3186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8"/>
              </a:rPr>
              <a:t>https://developer.android.com/studio?gclid=CjwKCAjw0a-SBhBkEiwApljU0pX7Bx9tIN7zPHI6E5jNHmLfMqkAS6CicHJWwjjtHVzs3qDHgbsbshoCiJ8QAvD_BwE&amp;gclsrc=aw.ds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839033" y="5237467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5" y="3459704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869052" y="3748391"/>
            <a:ext cx="1898402" cy="829202"/>
          </a:xfrm>
          <a:prstGeom prst="rect">
            <a:avLst/>
          </a:prstGeom>
        </p:spPr>
      </p:pic>
      <p:pic>
        <p:nvPicPr>
          <p:cNvPr id="6" name="그림 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1206F2E3-C38B-4E1C-B611-A0238EAA5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64" y="3309754"/>
            <a:ext cx="1402025" cy="167763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141312-C0A9-4BB7-9E40-57E9FA9B56C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519889" y="4148572"/>
            <a:ext cx="265740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7555034" y="4148574"/>
            <a:ext cx="2314018" cy="144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3802387" y="4346332"/>
            <a:ext cx="209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데이터 교환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53218" y="4323731"/>
            <a:ext cx="197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05" y="1342391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7460417" y="1933701"/>
            <a:ext cx="79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8251601" y="2118367"/>
            <a:ext cx="1788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816281" y="2894343"/>
            <a:ext cx="1972" cy="85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8485065" y="2285779"/>
            <a:ext cx="114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630383" y="3153875"/>
            <a:ext cx="94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56972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37527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순서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3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14" y="950610"/>
            <a:ext cx="1352896" cy="230433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25CBC-FA73-495A-97E9-D5D11CD6DE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0" y="3812544"/>
            <a:ext cx="1527335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62" y="3836380"/>
            <a:ext cx="1473797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4122675" y="193133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5904557" y="19211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7755795" y="19177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26BBA19-F68A-44A2-8ACB-E5F8866B0B3F}"/>
              </a:ext>
            </a:extLst>
          </p:cNvPr>
          <p:cNvSpPr/>
          <p:nvPr/>
        </p:nvSpPr>
        <p:spPr>
          <a:xfrm rot="6883107">
            <a:off x="6246956" y="349019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3349080">
            <a:off x="7569702" y="345025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2751942" y="3333952"/>
            <a:ext cx="109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처음시작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61A7DF-6F38-4A4E-B87C-93EA2C0ADDBB}"/>
              </a:ext>
            </a:extLst>
          </p:cNvPr>
          <p:cNvSpPr txBox="1"/>
          <p:nvPr/>
        </p:nvSpPr>
        <p:spPr>
          <a:xfrm>
            <a:off x="4657106" y="3306475"/>
            <a:ext cx="82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개비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36B153-B637-4178-8844-D9B46C49F757}"/>
              </a:ext>
            </a:extLst>
          </p:cNvPr>
          <p:cNvSpPr txBox="1"/>
          <p:nvPr/>
        </p:nvSpPr>
        <p:spPr>
          <a:xfrm>
            <a:off x="6578185" y="3333952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메인화면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8422388" y="3306475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채팅화면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42981-5437-40C5-BEA0-1A908A530D8B}"/>
              </a:ext>
            </a:extLst>
          </p:cNvPr>
          <p:cNvSpPr txBox="1"/>
          <p:nvPr/>
        </p:nvSpPr>
        <p:spPr>
          <a:xfrm>
            <a:off x="5512818" y="6407670"/>
            <a:ext cx="83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금연 달력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7511054" y="640747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공원 </a:t>
            </a:r>
            <a:r>
              <a:rPr lang="ko-KR" altLang="en-US" sz="1100" dirty="0"/>
              <a:t>위치지도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49D7-F3CC-4E48-9BBE-E5E62AF49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2" y="1026283"/>
            <a:ext cx="1268479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4" y="5185432"/>
            <a:ext cx="9992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인사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금단증상</a:t>
            </a:r>
            <a:endParaRPr lang="en-US" altLang="ko-KR" sz="1200" dirty="0"/>
          </a:p>
          <a:p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987787" y="1843570"/>
            <a:ext cx="1705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금단증상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138505" y="1127200"/>
            <a:ext cx="5472140" cy="573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",true);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finish();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First_Like.java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R.layout.activity_main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7759272" y="5881657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19/28</a:t>
            </a:r>
            <a:endParaRPr lang="ko-KR" altLang="en-US" dirty="0"/>
          </a:p>
        </p:txBody>
      </p:sp>
      <p:pic>
        <p:nvPicPr>
          <p:cNvPr id="4" name="그림 3" descr="텍스트, 전자기기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FB354E8-0446-4604-834D-AAF589F62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90" y="1358642"/>
            <a:ext cx="2184416" cy="43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2/28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순서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8484835" y="593955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20/28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5" y="1403162"/>
            <a:ext cx="2166572" cy="44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162213" y="5915263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초기 정보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개비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21/28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05" y="1330393"/>
            <a:ext cx="2170003" cy="43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562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808315" y="5688806"/>
            <a:ext cx="350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채팅창</a:t>
            </a:r>
            <a:r>
              <a:rPr lang="ko-KR" altLang="en-US" sz="1200" b="1" dirty="0"/>
              <a:t> 레이아웃을 띄워주고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를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471962" y="944902"/>
            <a:ext cx="4849404" cy="592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22/28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F8865A-E8D0-4A7B-BEB2-C671C79FE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"/>
          <a:stretch/>
        </p:blipFill>
        <p:spPr>
          <a:xfrm>
            <a:off x="10008238" y="1392646"/>
            <a:ext cx="2047575" cy="4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73654" y="870744"/>
            <a:ext cx="5098873" cy="627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8205786" y="5851878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Google Map API</a:t>
            </a:r>
            <a:r>
              <a:rPr lang="ko-KR" altLang="en-US" sz="1600" b="1" dirty="0"/>
              <a:t>를 이용하여 </a:t>
            </a:r>
            <a:endParaRPr lang="en-US" altLang="ko-KR" sz="1600" b="1" dirty="0"/>
          </a:p>
          <a:p>
            <a:r>
              <a:rPr lang="ko-KR" altLang="en-US" sz="1600" b="1" dirty="0"/>
              <a:t>현재 위치를 표시 및 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23/28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5" y="1116715"/>
            <a:ext cx="2160136" cy="4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812388" y="2210546"/>
            <a:ext cx="8114692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에 </a:t>
            </a:r>
            <a:r>
              <a:rPr lang="en-US" altLang="ko-KR" sz="2400" b="1" dirty="0" err="1"/>
              <a:t>Json</a:t>
            </a:r>
            <a:r>
              <a:rPr lang="ko-KR" altLang="en-US" sz="2400" b="1" dirty="0"/>
              <a:t>을 이용해서 더 많은 기능을 추가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7CD694E-9CD9-48A9-9919-79373998BD3F}"/>
              </a:ext>
            </a:extLst>
          </p:cNvPr>
          <p:cNvSpPr/>
          <p:nvPr/>
        </p:nvSpPr>
        <p:spPr>
          <a:xfrm>
            <a:off x="2486970" y="3606021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3800484" y="3606022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5051552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6270915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7761259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9479802" y="358560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10793316" y="3320774"/>
            <a:ext cx="1086043" cy="1075907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81481-8D40-43D1-899E-40009006ECE5}"/>
              </a:ext>
            </a:extLst>
          </p:cNvPr>
          <p:cNvSpPr txBox="1"/>
          <p:nvPr/>
        </p:nvSpPr>
        <p:spPr>
          <a:xfrm>
            <a:off x="1956946" y="321676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아이디어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5FBFCC-77B7-4F6D-983B-54B3F2B2E9E6}"/>
              </a:ext>
            </a:extLst>
          </p:cNvPr>
          <p:cNvSpPr txBox="1"/>
          <p:nvPr/>
        </p:nvSpPr>
        <p:spPr>
          <a:xfrm>
            <a:off x="3180011" y="422209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일정 계획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4218753" y="2985974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pPr algn="ctr"/>
            <a:r>
              <a:rPr lang="ko-KR" altLang="en-US" sz="16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5466152" y="4218471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6868689" y="3110635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챗봇</a:t>
            </a:r>
            <a:r>
              <a:rPr lang="ko-KR" altLang="en-US" sz="16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8500497" y="4187631"/>
            <a:ext cx="24529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공원위치 확인 기능 추가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공원 빅데이터 수집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10155970" y="2750630"/>
            <a:ext cx="20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앱 </a:t>
            </a:r>
            <a:r>
              <a:rPr lang="ko-KR" altLang="en-US" sz="1600" dirty="0" err="1"/>
              <a:t>채팅창</a:t>
            </a:r>
            <a:r>
              <a:rPr lang="ko-KR" altLang="en-US" sz="1600" dirty="0"/>
              <a:t> 구현 및 </a:t>
            </a:r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83357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2748</Words>
  <Application>Microsoft Office PowerPoint</Application>
  <PresentationFormat>와이드스크린</PresentationFormat>
  <Paragraphs>425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Apple SD Gothic Neo</vt:lpstr>
      <vt:lpstr>HY견고딕</vt:lpstr>
      <vt:lpstr>Kozuka Mincho Pr6N H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윤찬</cp:lastModifiedBy>
  <cp:revision>438</cp:revision>
  <dcterms:created xsi:type="dcterms:W3CDTF">2018-05-09T06:13:43Z</dcterms:created>
  <dcterms:modified xsi:type="dcterms:W3CDTF">2022-04-24T12:01:00Z</dcterms:modified>
</cp:coreProperties>
</file>